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91" y="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BC8976-B5ED-1E10-0A35-187584F5FA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DF9ED59-3BEE-1BA1-26DE-26640026A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10A734E-0F08-82B3-2C8B-F6981030A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42582-63CB-402B-BCEB-8DE91680F2FB}" type="datetimeFigureOut">
              <a:rPr lang="cs-CZ" smtClean="0"/>
              <a:t>19.07.2024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84E6A26-6B59-9C59-F66F-9FFABB8BD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68662A6-AA27-1231-143B-8A637EA6C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43C9-3871-4CE3-95C2-C2981B3C6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856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9A94CD-FF38-B070-65A6-0835E5EB4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EC6FD61-D465-B4AF-D3A1-1FA4717D47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C697A01-75EC-F02F-D945-B3D43ED75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42582-63CB-402B-BCEB-8DE91680F2FB}" type="datetimeFigureOut">
              <a:rPr lang="cs-CZ" smtClean="0"/>
              <a:t>19.07.2024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3EA1E54-7B9B-0E73-3BA5-39CB821D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23EC97-B806-3D03-64C4-64D13136E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43C9-3871-4CE3-95C2-C2981B3C6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4225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A1F3F2F-DB19-1079-1BD9-DDA9E726B8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825A4E7-0E76-67B6-50DF-6511F14FE4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247DC0-C791-85E1-09AD-30CD34DB0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42582-63CB-402B-BCEB-8DE91680F2FB}" type="datetimeFigureOut">
              <a:rPr lang="cs-CZ" smtClean="0"/>
              <a:t>19.07.2024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073EFC0-108E-7AA7-C0AC-DF2C637EF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82643FF-395E-0501-ED04-17AA1C0E8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43C9-3871-4CE3-95C2-C2981B3C6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2728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FFAAB9-6A4C-4237-A1AE-7022DB4D8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EEC9E2-FDC3-0B30-CF92-9CA1468E2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139C1DE-FC7F-4BA7-A0E4-4B4D37043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42582-63CB-402B-BCEB-8DE91680F2FB}" type="datetimeFigureOut">
              <a:rPr lang="cs-CZ" smtClean="0"/>
              <a:t>19.07.2024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0F319B9-DCD5-853E-0C7A-0598EF497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46941A7-A842-E658-4C2B-5658FFCB0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43C9-3871-4CE3-95C2-C2981B3C6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1364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105BA9-69AB-C653-A0B5-1AAF0789D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360220E-5796-F796-6FED-BAD586FC6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BEA7440-C8A3-EB2C-522C-F1E7D051F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42582-63CB-402B-BCEB-8DE91680F2FB}" type="datetimeFigureOut">
              <a:rPr lang="cs-CZ" smtClean="0"/>
              <a:t>19.07.2024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359CEF3-EEC5-D201-AC86-013418778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12CE4D3-76FD-5AB3-F85D-F411F6DBD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43C9-3871-4CE3-95C2-C2981B3C6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2171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D15C20-57B7-EECF-BF8C-7CC72B70C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D8DEC3-1AC6-398F-FC56-22A101A1F9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83D8A59-C691-200F-5D18-C840D94745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1F85403-BCD6-FD41-4661-89DE76EC7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42582-63CB-402B-BCEB-8DE91680F2FB}" type="datetimeFigureOut">
              <a:rPr lang="cs-CZ" smtClean="0"/>
              <a:t>19.07.2024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FB04674-6A4A-A5C3-380F-05AF01E33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D84361D-D7C9-A9B2-0A01-01371CA69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43C9-3871-4CE3-95C2-C2981B3C6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6329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6C165D-59F4-405D-DFCB-EC11CAB59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1C64FF1-1B1E-8AE7-75C2-5FA0F9E83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7956842-73D5-DC26-A046-F9C890F327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D4D6A68-1DF6-EEE9-A4B8-39E1DE71C8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AE9C093-9786-743E-694A-71F73057B1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EAADD95-5723-7ADC-5FD3-F206CFFA9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42582-63CB-402B-BCEB-8DE91680F2FB}" type="datetimeFigureOut">
              <a:rPr lang="cs-CZ" smtClean="0"/>
              <a:t>19.07.2024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174147F-6DD2-63ED-797B-9F1FAE638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7733C9B-ECD1-5952-BEA4-CF7964AD1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43C9-3871-4CE3-95C2-C2981B3C6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1458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B63485-3F6E-8617-24B1-123B4C713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254325E-E03A-D5AE-5C2F-10E195477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42582-63CB-402B-BCEB-8DE91680F2FB}" type="datetimeFigureOut">
              <a:rPr lang="cs-CZ" smtClean="0"/>
              <a:t>19.07.2024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BE6C455-8577-8409-A7F0-CEA597350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249A748-8478-C3EC-1389-51593A4AB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43C9-3871-4CE3-95C2-C2981B3C6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780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E8F60F3-19E0-38D5-ABA3-7FADDF368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42582-63CB-402B-BCEB-8DE91680F2FB}" type="datetimeFigureOut">
              <a:rPr lang="cs-CZ" smtClean="0"/>
              <a:t>19.07.2024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E241A1E-7195-BFB4-5017-99E87DE24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9F6C8DD-6C95-71DB-8889-6E9F5CD18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43C9-3871-4CE3-95C2-C2981B3C6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6604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F10470-808C-8E38-E828-F52595DE2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36A84F-6F1B-76A3-6B2A-86F80466E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78AC07B-1C0B-A77E-C6EA-B7CDBC7AD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C97650D-F65F-50D2-114E-1B84EF4A2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42582-63CB-402B-BCEB-8DE91680F2FB}" type="datetimeFigureOut">
              <a:rPr lang="cs-CZ" smtClean="0"/>
              <a:t>19.07.2024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6F005F1-8544-A8CD-4CB5-DC3226168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7DC0904-E6C5-504B-7D56-BDE695A7C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43C9-3871-4CE3-95C2-C2981B3C6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2124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43E7A1-B588-955B-4B4A-D05734A64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C3F3653-2CB9-CD2A-17AD-EC8A0D1AA6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ED07DDF-9E14-D2CF-036C-FF490CB1B0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3926A8D-98EB-8570-8C88-BAF212F29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42582-63CB-402B-BCEB-8DE91680F2FB}" type="datetimeFigureOut">
              <a:rPr lang="cs-CZ" smtClean="0"/>
              <a:t>19.07.2024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A1F1245-5B1B-FD32-BDE4-D5BEAA89F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84641C1-2BBA-E2D1-B72A-00936390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743C9-3871-4CE3-95C2-C2981B3C6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6355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0F9AB20-0218-8E24-DBE9-A28EF7E16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9733257-26F3-5244-298F-23D253FEB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E54FCB1-E97D-B508-2803-8380ABF689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42582-63CB-402B-BCEB-8DE91680F2FB}" type="datetimeFigureOut">
              <a:rPr lang="cs-CZ" smtClean="0"/>
              <a:t>19.07.2024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F69075-0B6F-0146-9388-7B5B49917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AA332F6-9D53-93E3-5C2C-98B728A7F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743C9-3871-4CE3-95C2-C2981B3C6C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288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B4C7BA-CB6A-0319-E937-2124B308D3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D502A6F-A5F0-BEF5-7347-A0736BB2B1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 descr="Obsah obrázku text, snímek obrazovky, grafický design, design&#10;&#10;Popis byl vytvořen automaticky">
            <a:extLst>
              <a:ext uri="{FF2B5EF4-FFF2-40B4-BE49-F238E27FC236}">
                <a16:creationId xmlns:a16="http://schemas.microsoft.com/office/drawing/2014/main" id="{00E96DBF-3B8D-C55A-E97B-D34C5B088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838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667161-505A-419C-6EC6-14B874E24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 descr="Obsah obrázku text, Lidská tvář, muž, snímek obrazovky">
            <a:extLst>
              <a:ext uri="{FF2B5EF4-FFF2-40B4-BE49-F238E27FC236}">
                <a16:creationId xmlns:a16="http://schemas.microsoft.com/office/drawing/2014/main" id="{FF40B34B-4409-7190-E507-A1861C7122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71"/>
            <a:ext cx="12191999" cy="6857998"/>
          </a:xfrm>
        </p:spPr>
      </p:pic>
    </p:spTree>
    <p:extLst>
      <p:ext uri="{BB962C8B-B14F-4D97-AF65-F5344CB8AC3E}">
        <p14:creationId xmlns:p14="http://schemas.microsoft.com/office/powerpoint/2010/main" val="2465722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sah 4" descr="Obsah obrázku text, Lidská tvář, osoba, snímek obrazovky&#10;&#10;Popis byl vytvořen automaticky">
            <a:extLst>
              <a:ext uri="{FF2B5EF4-FFF2-40B4-BE49-F238E27FC236}">
                <a16:creationId xmlns:a16="http://schemas.microsoft.com/office/drawing/2014/main" id="{DF74D8B4-D4CB-889F-DE4E-05D744DFF6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901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sah 4" descr="Obsah obrázku text, Lidská tvář, muž, Lidské vousy&#10;&#10;Popis byl vytvořen automaticky">
            <a:extLst>
              <a:ext uri="{FF2B5EF4-FFF2-40B4-BE49-F238E27FC236}">
                <a16:creationId xmlns:a16="http://schemas.microsoft.com/office/drawing/2014/main" id="{B5720256-3DDF-14B1-E46E-C16039B2A3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686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sah 4" descr="Obsah obrázku Lidská tvář, text, muž, snímek obrazovky&#10;&#10;Popis byl vytvořen automaticky">
            <a:extLst>
              <a:ext uri="{FF2B5EF4-FFF2-40B4-BE49-F238E27FC236}">
                <a16:creationId xmlns:a16="http://schemas.microsoft.com/office/drawing/2014/main" id="{9A719A52-C1FA-C86E-34B2-41BD736311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89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sah 4" descr="Obsah obrázku text, Lidská tvář, snímek obrazovky, muž&#10;&#10;Popis byl vytvořen automaticky">
            <a:extLst>
              <a:ext uri="{FF2B5EF4-FFF2-40B4-BE49-F238E27FC236}">
                <a16:creationId xmlns:a16="http://schemas.microsoft.com/office/drawing/2014/main" id="{D3037A92-F145-E363-39FD-25E8406640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64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sah 4" descr="Obsah obrázku Lidská tvář, text, osoba, snímek obrazovky&#10;&#10;Popis byl vytvořen automaticky">
            <a:extLst>
              <a:ext uri="{FF2B5EF4-FFF2-40B4-BE49-F238E27FC236}">
                <a16:creationId xmlns:a16="http://schemas.microsoft.com/office/drawing/2014/main" id="{F3157E13-F5BB-E2DC-7FA9-275B6401AB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573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sah 4" descr="Obsah obrázku Lidská tvář, text, muž, úsměv&#10;&#10;Popis byl vytvořen automaticky">
            <a:extLst>
              <a:ext uri="{FF2B5EF4-FFF2-40B4-BE49-F238E27FC236}">
                <a16:creationId xmlns:a16="http://schemas.microsoft.com/office/drawing/2014/main" id="{A7EFD922-2E16-9D7A-A410-EE9F1A098E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509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sah 4" descr="Obsah obrázku text, Lidská tvář, muž, snímek obrazovky&#10;&#10;Popis byl vytvořen automaticky">
            <a:extLst>
              <a:ext uri="{FF2B5EF4-FFF2-40B4-BE49-F238E27FC236}">
                <a16:creationId xmlns:a16="http://schemas.microsoft.com/office/drawing/2014/main" id="{07AF081D-EBB1-943A-481C-3A4B69F81C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14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sah 4" descr="Obsah obrázku text, Lidská tvář, oblečení, muž&#10;&#10;Popis byl vytvořen automaticky">
            <a:extLst>
              <a:ext uri="{FF2B5EF4-FFF2-40B4-BE49-F238E27FC236}">
                <a16:creationId xmlns:a16="http://schemas.microsoft.com/office/drawing/2014/main" id="{A3BB06BE-3FB3-17C4-6754-23ED4E2485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31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Zástupný obsah 4" descr="Obsah obrázku Lidská tvář, muž, oblečení, snímek obrazovky&#10;&#10;Popis byl vytvořen automaticky">
            <a:extLst>
              <a:ext uri="{FF2B5EF4-FFF2-40B4-BE49-F238E27FC236}">
                <a16:creationId xmlns:a16="http://schemas.microsoft.com/office/drawing/2014/main" id="{C66B7D32-1E53-5EB4-F7DF-EDCCE31A85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0780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Širokoúhlá obrazovka</PresentationFormat>
  <Paragraphs>0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Svetla Hanke Jarosova</dc:creator>
  <cp:lastModifiedBy>Svetla Hanke Jarosova</cp:lastModifiedBy>
  <cp:revision>2</cp:revision>
  <dcterms:created xsi:type="dcterms:W3CDTF">2024-07-19T12:53:42Z</dcterms:created>
  <dcterms:modified xsi:type="dcterms:W3CDTF">2024-07-19T14:06:54Z</dcterms:modified>
</cp:coreProperties>
</file>